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7"/>
  </p:notesMasterIdLst>
  <p:sldIdLst>
    <p:sldId id="256" r:id="rId5"/>
    <p:sldId id="372" r:id="rId6"/>
    <p:sldId id="362" r:id="rId7"/>
    <p:sldId id="363" r:id="rId8"/>
    <p:sldId id="438" r:id="rId9"/>
    <p:sldId id="439" r:id="rId10"/>
    <p:sldId id="440" r:id="rId11"/>
    <p:sldId id="447" r:id="rId12"/>
    <p:sldId id="448" r:id="rId13"/>
    <p:sldId id="450" r:id="rId14"/>
    <p:sldId id="364" r:id="rId15"/>
    <p:sldId id="446" r:id="rId16"/>
    <p:sldId id="452" r:id="rId17"/>
    <p:sldId id="365" r:id="rId18"/>
    <p:sldId id="453" r:id="rId19"/>
    <p:sldId id="451" r:id="rId20"/>
    <p:sldId id="367" r:id="rId21"/>
    <p:sldId id="455" r:id="rId22"/>
    <p:sldId id="454" r:id="rId23"/>
    <p:sldId id="379" r:id="rId24"/>
    <p:sldId id="456" r:id="rId25"/>
    <p:sldId id="381" r:id="rId26"/>
    <p:sldId id="383" r:id="rId27"/>
    <p:sldId id="457" r:id="rId28"/>
    <p:sldId id="459" r:id="rId29"/>
    <p:sldId id="386" r:id="rId30"/>
    <p:sldId id="458" r:id="rId31"/>
    <p:sldId id="387" r:id="rId32"/>
    <p:sldId id="388" r:id="rId33"/>
    <p:sldId id="460" r:id="rId34"/>
    <p:sldId id="461" r:id="rId35"/>
    <p:sldId id="462" r:id="rId36"/>
    <p:sldId id="391" r:id="rId37"/>
    <p:sldId id="463" r:id="rId38"/>
    <p:sldId id="392" r:id="rId39"/>
    <p:sldId id="464" r:id="rId40"/>
    <p:sldId id="393" r:id="rId41"/>
    <p:sldId id="465" r:id="rId42"/>
    <p:sldId id="395" r:id="rId43"/>
    <p:sldId id="466" r:id="rId44"/>
    <p:sldId id="433" r:id="rId45"/>
    <p:sldId id="437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9DD83F-C3DE-6ACA-D461-4E3A91B3312A}" name="CARLOS ALBERTO PEREIRA DA SILVA" initials="CAPDS" userId="CARLOS ALBERTO PEREIRA DA SILV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A2D8D8-61A8-4D8B-803B-86007E32C8DF}" v="2" dt="2023-08-02T16:33:36.655"/>
    <p1510:client id="{45E17AB4-C807-414F-8B81-1EB097F89A7B}" v="2" dt="2023-08-09T16:13:53.678"/>
    <p1510:client id="{5EDC3F3F-FFDF-44D9-BA07-F1293430DF79}" v="1" dt="2023-08-09T16:15:57.875"/>
    <p1510:client id="{703811A4-21BC-4088-A5C3-22228239A233}" v="1" dt="2023-08-02T16:35:47.663"/>
    <p1510:client id="{A17F51C4-9627-40BB-AA2A-4E5D9D9FD7DE}" v="1" dt="2023-08-09T17:04:04.206"/>
    <p1510:client id="{AC0B9DED-F8BD-4DE1-B583-6AE5A3A047FD}" v="3" dt="2023-08-09T16:27:41.638"/>
    <p1510:client id="{BCB3C3F5-A409-4C5D-A806-B3B3EAB775C9}" v="1" dt="2023-08-16T16:34:56.660"/>
    <p1510:client id="{BEF7B936-6AED-4929-867D-55D6B9C2C4B0}" v="1" dt="2023-08-02T17:34:52.3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VELLIN MENDES FERREIRA" userId="S::revellin.ferreira@etec.sp.gov.br::eb06b54f-187f-425b-81f1-c26e28e21573" providerId="AD" clId="Web-{AC0B9DED-F8BD-4DE1-B583-6AE5A3A047FD}"/>
    <pc:docChg chg="modSld">
      <pc:chgData name="REVELLIN MENDES FERREIRA" userId="S::revellin.ferreira@etec.sp.gov.br::eb06b54f-187f-425b-81f1-c26e28e21573" providerId="AD" clId="Web-{AC0B9DED-F8BD-4DE1-B583-6AE5A3A047FD}" dt="2023-08-09T16:27:41.638" v="2" actId="1076"/>
      <pc:docMkLst>
        <pc:docMk/>
      </pc:docMkLst>
      <pc:sldChg chg="modSp">
        <pc:chgData name="REVELLIN MENDES FERREIRA" userId="S::revellin.ferreira@etec.sp.gov.br::eb06b54f-187f-425b-81f1-c26e28e21573" providerId="AD" clId="Web-{AC0B9DED-F8BD-4DE1-B583-6AE5A3A047FD}" dt="2023-08-09T16:27:41.638" v="2" actId="1076"/>
        <pc:sldMkLst>
          <pc:docMk/>
          <pc:sldMk cId="1806474803" sldId="451"/>
        </pc:sldMkLst>
        <pc:picChg chg="mod">
          <ac:chgData name="REVELLIN MENDES FERREIRA" userId="S::revellin.ferreira@etec.sp.gov.br::eb06b54f-187f-425b-81f1-c26e28e21573" providerId="AD" clId="Web-{AC0B9DED-F8BD-4DE1-B583-6AE5A3A047FD}" dt="2023-08-09T16:27:41.638" v="2" actId="1076"/>
          <ac:picMkLst>
            <pc:docMk/>
            <pc:sldMk cId="1806474803" sldId="451"/>
            <ac:picMk id="7" creationId="{316EEB74-9DB0-18CE-F4D5-EEFA10E154EB}"/>
          </ac:picMkLst>
        </pc:picChg>
      </pc:sldChg>
    </pc:docChg>
  </pc:docChgLst>
  <pc:docChgLst>
    <pc:chgData name="MIGUEL GUSTAVO DE SOUSA CAMPOS" userId="S::miguel.campos3@etec.sp.gov.br::e45b690a-3a29-428a-8b0a-261a87996e43" providerId="AD" clId="Web-{45E17AB4-C807-414F-8B81-1EB097F89A7B}"/>
    <pc:docChg chg="modSld">
      <pc:chgData name="MIGUEL GUSTAVO DE SOUSA CAMPOS" userId="S::miguel.campos3@etec.sp.gov.br::e45b690a-3a29-428a-8b0a-261a87996e43" providerId="AD" clId="Web-{45E17AB4-C807-414F-8B81-1EB097F89A7B}" dt="2023-08-09T16:13:53.678" v="1" actId="1076"/>
      <pc:docMkLst>
        <pc:docMk/>
      </pc:docMkLst>
      <pc:sldChg chg="modSp">
        <pc:chgData name="MIGUEL GUSTAVO DE SOUSA CAMPOS" userId="S::miguel.campos3@etec.sp.gov.br::e45b690a-3a29-428a-8b0a-261a87996e43" providerId="AD" clId="Web-{45E17AB4-C807-414F-8B81-1EB097F89A7B}" dt="2023-08-09T16:13:53.678" v="1" actId="1076"/>
        <pc:sldMkLst>
          <pc:docMk/>
          <pc:sldMk cId="2191494022" sldId="438"/>
        </pc:sldMkLst>
        <pc:picChg chg="mod">
          <ac:chgData name="MIGUEL GUSTAVO DE SOUSA CAMPOS" userId="S::miguel.campos3@etec.sp.gov.br::e45b690a-3a29-428a-8b0a-261a87996e43" providerId="AD" clId="Web-{45E17AB4-C807-414F-8B81-1EB097F89A7B}" dt="2023-08-09T16:13:53.678" v="1" actId="1076"/>
          <ac:picMkLst>
            <pc:docMk/>
            <pc:sldMk cId="2191494022" sldId="438"/>
            <ac:picMk id="5" creationId="{2675AC12-FED0-2AB4-D4CF-750069C54165}"/>
          </ac:picMkLst>
        </pc:picChg>
      </pc:sldChg>
    </pc:docChg>
  </pc:docChgLst>
  <pc:docChgLst>
    <pc:chgData name="YASMIN PEREIRA LIMA OLIVEIRA" userId="S::yasmin.oliveira149@etec.sp.gov.br::e20379c7-3e72-4f00-b404-1267d054da06" providerId="AD" clId="Web-{A17F51C4-9627-40BB-AA2A-4E5D9D9FD7DE}"/>
    <pc:docChg chg="sldOrd">
      <pc:chgData name="YASMIN PEREIRA LIMA OLIVEIRA" userId="S::yasmin.oliveira149@etec.sp.gov.br::e20379c7-3e72-4f00-b404-1267d054da06" providerId="AD" clId="Web-{A17F51C4-9627-40BB-AA2A-4E5D9D9FD7DE}" dt="2023-08-09T17:04:04.206" v="0"/>
      <pc:docMkLst>
        <pc:docMk/>
      </pc:docMkLst>
      <pc:sldChg chg="ord">
        <pc:chgData name="YASMIN PEREIRA LIMA OLIVEIRA" userId="S::yasmin.oliveira149@etec.sp.gov.br::e20379c7-3e72-4f00-b404-1267d054da06" providerId="AD" clId="Web-{A17F51C4-9627-40BB-AA2A-4E5D9D9FD7DE}" dt="2023-08-09T17:04:04.206" v="0"/>
        <pc:sldMkLst>
          <pc:docMk/>
          <pc:sldMk cId="2007742066" sldId="460"/>
        </pc:sldMkLst>
      </pc:sldChg>
    </pc:docChg>
  </pc:docChgLst>
  <pc:docChgLst>
    <pc:chgData name="NIKOLAS REINHARDT HEIDERICH" userId="S::nikolas.heiderich@etec.sp.gov.br::ded4db21-8eb4-44a9-98b2-57efbf08dc41" providerId="AD" clId="Web-{703811A4-21BC-4088-A5C3-22228239A233}"/>
    <pc:docChg chg="delSld">
      <pc:chgData name="NIKOLAS REINHARDT HEIDERICH" userId="S::nikolas.heiderich@etec.sp.gov.br::ded4db21-8eb4-44a9-98b2-57efbf08dc41" providerId="AD" clId="Web-{703811A4-21BC-4088-A5C3-22228239A233}" dt="2023-08-02T16:35:47.663" v="0"/>
      <pc:docMkLst>
        <pc:docMk/>
      </pc:docMkLst>
      <pc:sldChg chg="del">
        <pc:chgData name="NIKOLAS REINHARDT HEIDERICH" userId="S::nikolas.heiderich@etec.sp.gov.br::ded4db21-8eb4-44a9-98b2-57efbf08dc41" providerId="AD" clId="Web-{703811A4-21BC-4088-A5C3-22228239A233}" dt="2023-08-02T16:35:47.663" v="0"/>
        <pc:sldMkLst>
          <pc:docMk/>
          <pc:sldMk cId="1142003537" sldId="449"/>
        </pc:sldMkLst>
      </pc:sldChg>
    </pc:docChg>
  </pc:docChgLst>
  <pc:docChgLst>
    <pc:chgData name="RICARDO LUQUETTI CODO" userId="S::ricardo.codo@etec.sp.gov.br::c851b95d-6d72-4473-a6b3-f96084412843" providerId="AD" clId="Web-{BEF7B936-6AED-4929-867D-55D6B9C2C4B0}"/>
    <pc:docChg chg="modSld">
      <pc:chgData name="RICARDO LUQUETTI CODO" userId="S::ricardo.codo@etec.sp.gov.br::c851b95d-6d72-4473-a6b3-f96084412843" providerId="AD" clId="Web-{BEF7B936-6AED-4929-867D-55D6B9C2C4B0}" dt="2023-08-02T17:34:52.361" v="0" actId="1076"/>
      <pc:docMkLst>
        <pc:docMk/>
      </pc:docMkLst>
      <pc:sldChg chg="modSp">
        <pc:chgData name="RICARDO LUQUETTI CODO" userId="S::ricardo.codo@etec.sp.gov.br::c851b95d-6d72-4473-a6b3-f96084412843" providerId="AD" clId="Web-{BEF7B936-6AED-4929-867D-55D6B9C2C4B0}" dt="2023-08-02T17:34:52.361" v="0" actId="1076"/>
        <pc:sldMkLst>
          <pc:docMk/>
          <pc:sldMk cId="909804830" sldId="457"/>
        </pc:sldMkLst>
        <pc:picChg chg="mod">
          <ac:chgData name="RICARDO LUQUETTI CODO" userId="S::ricardo.codo@etec.sp.gov.br::c851b95d-6d72-4473-a6b3-f96084412843" providerId="AD" clId="Web-{BEF7B936-6AED-4929-867D-55D6B9C2C4B0}" dt="2023-08-02T17:34:52.361" v="0" actId="1076"/>
          <ac:picMkLst>
            <pc:docMk/>
            <pc:sldMk cId="909804830" sldId="457"/>
            <ac:picMk id="3" creationId="{B1242D29-E9A8-1F93-FC00-2BC4413D597E}"/>
          </ac:picMkLst>
        </pc:picChg>
      </pc:sldChg>
    </pc:docChg>
  </pc:docChgLst>
  <pc:docChgLst>
    <pc:chgData name="MIGUEL GUSTAVO DE SOUSA CAMPOS" userId="S::miguel.campos3@etec.sp.gov.br::e45b690a-3a29-428a-8b0a-261a87996e43" providerId="AD" clId="Web-{5EDC3F3F-FFDF-44D9-BA07-F1293430DF79}"/>
    <pc:docChg chg="modSld">
      <pc:chgData name="MIGUEL GUSTAVO DE SOUSA CAMPOS" userId="S::miguel.campos3@etec.sp.gov.br::e45b690a-3a29-428a-8b0a-261a87996e43" providerId="AD" clId="Web-{5EDC3F3F-FFDF-44D9-BA07-F1293430DF79}" dt="2023-08-09T16:15:57.875" v="0" actId="1076"/>
      <pc:docMkLst>
        <pc:docMk/>
      </pc:docMkLst>
      <pc:sldChg chg="modSp">
        <pc:chgData name="MIGUEL GUSTAVO DE SOUSA CAMPOS" userId="S::miguel.campos3@etec.sp.gov.br::e45b690a-3a29-428a-8b0a-261a87996e43" providerId="AD" clId="Web-{5EDC3F3F-FFDF-44D9-BA07-F1293430DF79}" dt="2023-08-09T16:15:57.875" v="0" actId="1076"/>
        <pc:sldMkLst>
          <pc:docMk/>
          <pc:sldMk cId="3869605611" sldId="450"/>
        </pc:sldMkLst>
        <pc:picChg chg="mod">
          <ac:chgData name="MIGUEL GUSTAVO DE SOUSA CAMPOS" userId="S::miguel.campos3@etec.sp.gov.br::e45b690a-3a29-428a-8b0a-261a87996e43" providerId="AD" clId="Web-{5EDC3F3F-FFDF-44D9-BA07-F1293430DF79}" dt="2023-08-09T16:15:57.875" v="0" actId="1076"/>
          <ac:picMkLst>
            <pc:docMk/>
            <pc:sldMk cId="3869605611" sldId="450"/>
            <ac:picMk id="3" creationId="{33A2E29A-B3D5-6B79-8D11-9768DF120FB2}"/>
          </ac:picMkLst>
        </pc:picChg>
      </pc:sldChg>
    </pc:docChg>
  </pc:docChgLst>
  <pc:docChgLst>
    <pc:chgData name="RICARDO LUQUETTI CODO" userId="S::ricardo.codo@etec.sp.gov.br::c851b95d-6d72-4473-a6b3-f96084412843" providerId="AD" clId="Web-{42A2D8D8-61A8-4D8B-803B-86007E32C8DF}"/>
    <pc:docChg chg="modSld">
      <pc:chgData name="RICARDO LUQUETTI CODO" userId="S::ricardo.codo@etec.sp.gov.br::c851b95d-6d72-4473-a6b3-f96084412843" providerId="AD" clId="Web-{42A2D8D8-61A8-4D8B-803B-86007E32C8DF}" dt="2023-08-02T16:33:36.655" v="1" actId="1076"/>
      <pc:docMkLst>
        <pc:docMk/>
      </pc:docMkLst>
      <pc:sldChg chg="modSp">
        <pc:chgData name="RICARDO LUQUETTI CODO" userId="S::ricardo.codo@etec.sp.gov.br::c851b95d-6d72-4473-a6b3-f96084412843" providerId="AD" clId="Web-{42A2D8D8-61A8-4D8B-803B-86007E32C8DF}" dt="2023-08-02T16:33:36.655" v="1" actId="1076"/>
        <pc:sldMkLst>
          <pc:docMk/>
          <pc:sldMk cId="2924421555" sldId="446"/>
        </pc:sldMkLst>
        <pc:picChg chg="mod">
          <ac:chgData name="RICARDO LUQUETTI CODO" userId="S::ricardo.codo@etec.sp.gov.br::c851b95d-6d72-4473-a6b3-f96084412843" providerId="AD" clId="Web-{42A2D8D8-61A8-4D8B-803B-86007E32C8DF}" dt="2023-08-02T16:33:36.655" v="1" actId="1076"/>
          <ac:picMkLst>
            <pc:docMk/>
            <pc:sldMk cId="2924421555" sldId="446"/>
            <ac:picMk id="5" creationId="{FCFF6A22-DF74-D6E1-4B9F-8B17B1C96E68}"/>
          </ac:picMkLst>
        </pc:picChg>
      </pc:sldChg>
    </pc:docChg>
  </pc:docChgLst>
  <pc:docChgLst>
    <pc:chgData name="REBECA MATEWANGA MARIA KAMALANDUA" userId="S::rebeca.kamalandua@etec.sp.gov.br::9b687e58-5cd1-4a04-bef0-4d5e6382e664" providerId="AD" clId="Web-{BCB3C3F5-A409-4C5D-A806-B3B3EAB775C9}"/>
    <pc:docChg chg="modSld">
      <pc:chgData name="REBECA MATEWANGA MARIA KAMALANDUA" userId="S::rebeca.kamalandua@etec.sp.gov.br::9b687e58-5cd1-4a04-bef0-4d5e6382e664" providerId="AD" clId="Web-{BCB3C3F5-A409-4C5D-A806-B3B3EAB775C9}" dt="2023-08-16T16:34:56.660" v="0" actId="1076"/>
      <pc:docMkLst>
        <pc:docMk/>
      </pc:docMkLst>
      <pc:sldChg chg="modSp">
        <pc:chgData name="REBECA MATEWANGA MARIA KAMALANDUA" userId="S::rebeca.kamalandua@etec.sp.gov.br::9b687e58-5cd1-4a04-bef0-4d5e6382e664" providerId="AD" clId="Web-{BCB3C3F5-A409-4C5D-A806-B3B3EAB775C9}" dt="2023-08-16T16:34:56.660" v="0" actId="1076"/>
        <pc:sldMkLst>
          <pc:docMk/>
          <pc:sldMk cId="909804830" sldId="457"/>
        </pc:sldMkLst>
        <pc:picChg chg="mod">
          <ac:chgData name="REBECA MATEWANGA MARIA KAMALANDUA" userId="S::rebeca.kamalandua@etec.sp.gov.br::9b687e58-5cd1-4a04-bef0-4d5e6382e664" providerId="AD" clId="Web-{BCB3C3F5-A409-4C5D-A806-B3B3EAB775C9}" dt="2023-08-16T16:34:56.660" v="0" actId="1076"/>
          <ac:picMkLst>
            <pc:docMk/>
            <pc:sldMk cId="909804830" sldId="457"/>
            <ac:picMk id="3" creationId="{B1242D29-E9A8-1F93-FC00-2BC4413D597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AFA47-CDC3-4478-A787-B3BFCACBBF32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11857-931D-4B8A-875A-DA49D5B95B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987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5D32771-B861-40E1-89EC-13F1C7AEA0FC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04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47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493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053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5640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956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68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06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44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470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585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61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90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564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78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09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179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D32771-B861-40E1-89EC-13F1C7AEA0FC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623522-D763-489E-9DA5-F6EA89EBC71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2161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Aula-01-Compose-Julho/AplicacaoCompleta-App01-Compose.pdf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7B446-335D-4B50-85D4-4F9AE5E10F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4800"/>
              <a:t>Linguagem  </a:t>
            </a:r>
            <a:r>
              <a:rPr lang="pt-BR" sz="4800" err="1"/>
              <a:t>Kotlin</a:t>
            </a:r>
            <a:r>
              <a:rPr lang="pt-BR" sz="4800"/>
              <a:t> Desenvolvimento Android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6AA854-40F2-46C1-8823-65D58991A0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/>
              <a:t>Apresentação: Prof. Carlos Alberto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06829C-DC51-49E5-97D7-B6E74CE77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582" y="4106199"/>
            <a:ext cx="2250836" cy="118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84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&#10;&#10;Descrição gerada automaticamente">
            <a:extLst>
              <a:ext uri="{FF2B5EF4-FFF2-40B4-BE49-F238E27FC236}">
                <a16:creationId xmlns:a16="http://schemas.microsoft.com/office/drawing/2014/main" id="{33A2E29A-B3D5-6B79-8D11-9768DF120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0500" y="101132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05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DE2AD-69CC-43A0-A7E2-C73258AE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Modificar MSG de Boas vindas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7E9214-BEE8-4981-A529-69F554286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/>
              <a:t>Veja aplicação na imagem a seguir:</a:t>
            </a:r>
          </a:p>
        </p:txBody>
      </p:sp>
    </p:spTree>
    <p:extLst>
      <p:ext uri="{BB962C8B-B14F-4D97-AF65-F5344CB8AC3E}">
        <p14:creationId xmlns:p14="http://schemas.microsoft.com/office/powerpoint/2010/main" val="1968067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FCFF6A22-DF74-D6E1-4B9F-8B17B1C96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4215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35C25A9-EF01-6A9E-C1AE-434BB5576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252" y="1331648"/>
            <a:ext cx="6597747" cy="41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29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48A3A-59BF-488F-BCC6-4D5E9BC6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Criar função App( ) para encapsular a interface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9B0DD3-ABA6-434F-847E-83E1D2B65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/>
              <a:t>Veja na imagem a seguir:</a:t>
            </a:r>
          </a:p>
        </p:txBody>
      </p:sp>
    </p:spTree>
    <p:extLst>
      <p:ext uri="{BB962C8B-B14F-4D97-AF65-F5344CB8AC3E}">
        <p14:creationId xmlns:p14="http://schemas.microsoft.com/office/powerpoint/2010/main" val="183823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E12C031-F432-A42C-E1D8-CB1183A25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225" y="1885950"/>
            <a:ext cx="6305550" cy="30861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513F529-580F-8DCA-4ADE-BA3A99724580}"/>
              </a:ext>
            </a:extLst>
          </p:cNvPr>
          <p:cNvSpPr txBox="1"/>
          <p:nvPr/>
        </p:nvSpPr>
        <p:spPr>
          <a:xfrm>
            <a:off x="2943225" y="5359791"/>
            <a:ext cx="6685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Criar a função App e mover para fora da classe conforme figura a seguir: </a:t>
            </a:r>
          </a:p>
        </p:txBody>
      </p:sp>
    </p:spTree>
    <p:extLst>
      <p:ext uri="{BB962C8B-B14F-4D97-AF65-F5344CB8AC3E}">
        <p14:creationId xmlns:p14="http://schemas.microsoft.com/office/powerpoint/2010/main" val="1188370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316EEB74-9DB0-18CE-F4D5-EEFA10E154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9033" y="-317875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7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70361-8C9A-4F52-A4D4-817AC43A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Criar um Preview para App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DFAAEE-7EFE-4345-9C14-3D581CE25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/>
              <a:t>Veja na figura a seguir:</a:t>
            </a:r>
          </a:p>
        </p:txBody>
      </p:sp>
    </p:spTree>
    <p:extLst>
      <p:ext uri="{BB962C8B-B14F-4D97-AF65-F5344CB8AC3E}">
        <p14:creationId xmlns:p14="http://schemas.microsoft.com/office/powerpoint/2010/main" val="2508335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8B4A56F-05BE-5D43-79EB-A6B566042DBF}"/>
              </a:ext>
            </a:extLst>
          </p:cNvPr>
          <p:cNvSpPr txBox="1"/>
          <p:nvPr/>
        </p:nvSpPr>
        <p:spPr>
          <a:xfrm>
            <a:off x="3768228" y="5183640"/>
            <a:ext cx="40252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Veja a  função  conforme figura a seguir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032EE09-3EC6-2CFB-4159-6631A0057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053" y="1596980"/>
            <a:ext cx="8055894" cy="306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279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">
            <a:extLst>
              <a:ext uri="{FF2B5EF4-FFF2-40B4-BE49-F238E27FC236}">
                <a16:creationId xmlns:a16="http://schemas.microsoft.com/office/drawing/2014/main" id="{AC64887B-4536-F656-DC82-28EA563ED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5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DAD929-AD97-470A-A7D4-E756CFBD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JetPack</a:t>
            </a:r>
            <a:r>
              <a:rPr lang="pt-BR"/>
              <a:t> </a:t>
            </a:r>
            <a:r>
              <a:rPr lang="pt-BR" err="1"/>
              <a:t>Compose</a:t>
            </a:r>
            <a:r>
              <a:rPr lang="pt-BR"/>
              <a:t> -  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CDBB73-32D6-4336-8E79-C0D8D7023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b="0">
                <a:solidFill>
                  <a:srgbClr val="202124"/>
                </a:solidFill>
                <a:effectLst/>
                <a:latin typeface="+mj-lt"/>
              </a:rPr>
              <a:t>O </a:t>
            </a:r>
            <a:r>
              <a:rPr lang="pt-BR" b="0" err="1">
                <a:solidFill>
                  <a:srgbClr val="202124"/>
                </a:solidFill>
                <a:effectLst/>
                <a:latin typeface="+mj-lt"/>
              </a:rPr>
              <a:t>Jetpack</a:t>
            </a:r>
            <a:r>
              <a:rPr lang="pt-BR" b="0">
                <a:solidFill>
                  <a:srgbClr val="202124"/>
                </a:solidFill>
                <a:effectLst/>
                <a:latin typeface="+mj-lt"/>
              </a:rPr>
              <a:t> </a:t>
            </a:r>
            <a:r>
              <a:rPr lang="pt-BR" b="0" err="1">
                <a:solidFill>
                  <a:srgbClr val="202124"/>
                </a:solidFill>
                <a:effectLst/>
                <a:latin typeface="+mj-lt"/>
              </a:rPr>
              <a:t>Compose</a:t>
            </a:r>
            <a:r>
              <a:rPr lang="pt-BR" b="0">
                <a:solidFill>
                  <a:srgbClr val="202124"/>
                </a:solidFill>
                <a:effectLst/>
                <a:latin typeface="+mj-lt"/>
              </a:rPr>
              <a:t> é um toolkit moderno para criação de IU nativa do Android. Ele simplifica e acelera o desenvolvimento de </a:t>
            </a:r>
            <a:r>
              <a:rPr lang="pt-BR" b="0" err="1">
                <a:solidFill>
                  <a:srgbClr val="202124"/>
                </a:solidFill>
                <a:effectLst/>
                <a:latin typeface="+mj-lt"/>
              </a:rPr>
              <a:t>IUs</a:t>
            </a:r>
            <a:r>
              <a:rPr lang="pt-BR" b="0">
                <a:solidFill>
                  <a:srgbClr val="202124"/>
                </a:solidFill>
                <a:effectLst/>
                <a:latin typeface="+mj-lt"/>
              </a:rPr>
              <a:t> no Android com menos código, ferramentas poderosas e APIs </a:t>
            </a:r>
            <a:r>
              <a:rPr lang="pt-BR" b="0" err="1">
                <a:solidFill>
                  <a:srgbClr val="202124"/>
                </a:solidFill>
                <a:effectLst/>
                <a:latin typeface="+mj-lt"/>
              </a:rPr>
              <a:t>Kotlin</a:t>
            </a:r>
            <a:r>
              <a:rPr lang="pt-BR" b="0">
                <a:solidFill>
                  <a:srgbClr val="202124"/>
                </a:solidFill>
                <a:effectLst/>
                <a:latin typeface="+mj-lt"/>
              </a:rPr>
              <a:t> intuitivas.</a:t>
            </a:r>
          </a:p>
          <a:p>
            <a:pPr algn="just"/>
            <a:r>
              <a:rPr lang="pt-BR" b="0">
                <a:solidFill>
                  <a:srgbClr val="202124"/>
                </a:solidFill>
                <a:effectLst/>
                <a:latin typeface="+mj-lt"/>
              </a:rPr>
              <a:t>Neste tutorial, você vai criar um componente de IU simples com funções declarativas. Você não vai editar nenhum layout XML nem usar o Layout Editor. Em vez disso, você chamará funções de composição para definir quais elementos quer usar e o compilador do </a:t>
            </a:r>
            <a:r>
              <a:rPr lang="pt-BR" b="0" err="1">
                <a:solidFill>
                  <a:srgbClr val="202124"/>
                </a:solidFill>
                <a:effectLst/>
                <a:latin typeface="+mj-lt"/>
              </a:rPr>
              <a:t>Compose</a:t>
            </a:r>
            <a:r>
              <a:rPr lang="pt-BR" b="0">
                <a:solidFill>
                  <a:srgbClr val="202124"/>
                </a:solidFill>
                <a:effectLst/>
                <a:latin typeface="+mj-lt"/>
              </a:rPr>
              <a:t> fará o restante.</a:t>
            </a:r>
          </a:p>
        </p:txBody>
      </p:sp>
    </p:spTree>
    <p:extLst>
      <p:ext uri="{BB962C8B-B14F-4D97-AF65-F5344CB8AC3E}">
        <p14:creationId xmlns:p14="http://schemas.microsoft.com/office/powerpoint/2010/main" val="2542025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77A9B-4976-4104-B99C-029F03CBA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Criar um função </a:t>
            </a:r>
            <a:r>
              <a:rPr lang="pt-BR" err="1"/>
              <a:t>ActionButton</a:t>
            </a:r>
            <a:r>
              <a:rPr lang="pt-BR"/>
              <a:t>( ) para instanciar um botão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445626-AF6A-4E75-9361-CB2FD84C8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Veja na figura a seguir:</a:t>
            </a:r>
          </a:p>
        </p:txBody>
      </p:sp>
    </p:spTree>
    <p:extLst>
      <p:ext uri="{BB962C8B-B14F-4D97-AF65-F5344CB8AC3E}">
        <p14:creationId xmlns:p14="http://schemas.microsoft.com/office/powerpoint/2010/main" val="37028519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&#10;&#10;Descrição gerada automaticamente">
            <a:extLst>
              <a:ext uri="{FF2B5EF4-FFF2-40B4-BE49-F238E27FC236}">
                <a16:creationId xmlns:a16="http://schemas.microsoft.com/office/drawing/2014/main" id="{36EC1B4F-98E2-F2F2-CE53-4648C1401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900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C95736-553F-4361-B103-FA4789A7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Criar um Preview para </a:t>
            </a:r>
            <a:r>
              <a:rPr lang="pt-BR" err="1"/>
              <a:t>ActionButton</a:t>
            </a:r>
            <a:r>
              <a:rPr lang="pt-BR"/>
              <a:t>( 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E348B3-A3EC-4890-8A32-D82BB6866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/>
              <a:t>Veja na figura a seguir: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8B3B3F-50E5-6491-8129-8EE4207A0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457" y="3233036"/>
            <a:ext cx="6417085" cy="291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71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4E99E-EA60-4BCE-A503-1F05AD19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ADICIONAR CORES CUSTOMIZADAS  E ALINHAMENTO DOS BOTÕES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1738AA-D01B-49E6-87C5-4FFFF2757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/>
              <a:t>Veja na figura a seguir:</a:t>
            </a:r>
          </a:p>
        </p:txBody>
      </p:sp>
    </p:spTree>
    <p:extLst>
      <p:ext uri="{BB962C8B-B14F-4D97-AF65-F5344CB8AC3E}">
        <p14:creationId xmlns:p14="http://schemas.microsoft.com/office/powerpoint/2010/main" val="3676229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&#10;&#10;Descrição gerada automaticamente">
            <a:extLst>
              <a:ext uri="{FF2B5EF4-FFF2-40B4-BE49-F238E27FC236}">
                <a16:creationId xmlns:a16="http://schemas.microsoft.com/office/drawing/2014/main" id="{B1242D29-E9A8-1F93-FC00-2BC4413D5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951" y="-38789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04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&#10;&#10;Descrição gerada automaticamente">
            <a:extLst>
              <a:ext uri="{FF2B5EF4-FFF2-40B4-BE49-F238E27FC236}">
                <a16:creationId xmlns:a16="http://schemas.microsoft.com/office/drawing/2014/main" id="{3F1F1790-B0FC-114A-8C00-BC51992AF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13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3A914D-9619-4DBD-AF11-16E223DC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CRIAR BUTTONCOLORS CUSTOMIZADOS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A4B1B4-8D7F-41C4-9BAA-A8A58EE2E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800"/>
              <a:t>Veja na figura a seguir:</a:t>
            </a:r>
          </a:p>
        </p:txBody>
      </p:sp>
    </p:spTree>
    <p:extLst>
      <p:ext uri="{BB962C8B-B14F-4D97-AF65-F5344CB8AC3E}">
        <p14:creationId xmlns:p14="http://schemas.microsoft.com/office/powerpoint/2010/main" val="3437799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29B15385-CC2A-FCEC-DD48-9A909C204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47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8119D-D366-44A4-8CC3-7F0C9F03C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ADICIONAR ACTIONBUTTON( ) PARA DEBUG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0CD928B-A7C4-4FE9-817C-287891127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485670" cy="3318936"/>
          </a:xfrm>
        </p:spPr>
        <p:txBody>
          <a:bodyPr>
            <a:normAutofit/>
          </a:bodyPr>
          <a:lstStyle/>
          <a:p>
            <a:pPr algn="just"/>
            <a:r>
              <a:rPr lang="pt-BR"/>
              <a:t>Veja na figura a seguir:</a:t>
            </a:r>
          </a:p>
        </p:txBody>
      </p:sp>
    </p:spTree>
    <p:extLst>
      <p:ext uri="{BB962C8B-B14F-4D97-AF65-F5344CB8AC3E}">
        <p14:creationId xmlns:p14="http://schemas.microsoft.com/office/powerpoint/2010/main" val="4276496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A7A59-32F8-4948-B387-20E0A6DA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ADICIONAR FUNCIONALIDADES AO BOTÃO DEBUG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4B63FC-62D3-4162-93D8-573E5991A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90650"/>
          </a:xfrm>
        </p:spPr>
        <p:txBody>
          <a:bodyPr>
            <a:noAutofit/>
          </a:bodyPr>
          <a:lstStyle/>
          <a:p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79973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D6688-6ACE-48C0-8A96-69358A20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JetPack</a:t>
            </a:r>
            <a:r>
              <a:rPr lang="pt-BR"/>
              <a:t> </a:t>
            </a:r>
            <a:r>
              <a:rPr lang="pt-BR" err="1"/>
              <a:t>Compose</a:t>
            </a:r>
            <a:r>
              <a:rPr lang="pt-BR"/>
              <a:t> -  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6246DE-B40C-4793-A6C9-339E4BC5A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/>
              <a:t> </a:t>
            </a:r>
            <a:r>
              <a:rPr lang="pt-BR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 </a:t>
            </a:r>
            <a:r>
              <a:rPr lang="pt-BR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Jetpack</a:t>
            </a:r>
            <a:r>
              <a:rPr lang="pt-BR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Compose</a:t>
            </a:r>
            <a:r>
              <a:rPr lang="pt-BR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foi criado com base em funções que podem ser compostas. Essas funções permitem que você defina a IU do app de maneira programática, descrevendo as dependências de dados e de formas dela, em vez de se concentrar no processo de construção da IU (inicializando um elemento, anexando esse elemento a um pai etc.). Para criar uma função que pode ser composta, basta adicionar a anotação </a:t>
            </a:r>
            <a:r>
              <a:rPr lang="pt-BR" b="1" i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@Composable </a:t>
            </a:r>
            <a:r>
              <a:rPr lang="pt-BR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ao nome da função. Veja o exemplo a seguir:</a:t>
            </a:r>
          </a:p>
          <a:p>
            <a:pPr algn="just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629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9A70CCCB-E4AC-0349-330A-2D051EEBF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420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&#10;&#10;Descrição gerada automaticamente">
            <a:extLst>
              <a:ext uri="{FF2B5EF4-FFF2-40B4-BE49-F238E27FC236}">
                <a16:creationId xmlns:a16="http://schemas.microsoft.com/office/drawing/2014/main" id="{3F1F52D9-3A83-2C6E-EB48-0E976BE90E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2407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F7F9CA1-CCEB-571F-CDD3-9F1CF9B65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384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8D8DC-8487-4F1F-87E2-A5E451FF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/>
              <a:t>ADICIONAR MAIS TRÊS ACTIONBUTTON, INFO, WARNING E ERROR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49077-6CDC-44A4-9E3E-FA0794935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/>
              <a:t>Veja na imagem a seguir:</a:t>
            </a:r>
          </a:p>
        </p:txBody>
      </p:sp>
    </p:spTree>
    <p:extLst>
      <p:ext uri="{BB962C8B-B14F-4D97-AF65-F5344CB8AC3E}">
        <p14:creationId xmlns:p14="http://schemas.microsoft.com/office/powerpoint/2010/main" val="2388259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7E7C2874-E478-30D3-8D54-E2D4DC683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46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9AD6E-79F7-4686-8796-82D6F78C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ADICIONAR UM BLOCO TRY-CATCH NO BOTÃO ERROR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6B0F73-3788-4956-AE55-6FA553D70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/>
              <a:t>Veja aplicação do código na figura a seguir:</a:t>
            </a:r>
          </a:p>
        </p:txBody>
      </p:sp>
    </p:spTree>
    <p:extLst>
      <p:ext uri="{BB962C8B-B14F-4D97-AF65-F5344CB8AC3E}">
        <p14:creationId xmlns:p14="http://schemas.microsoft.com/office/powerpoint/2010/main" val="1446719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&#10;&#10;Descrição gerada automaticamente">
            <a:extLst>
              <a:ext uri="{FF2B5EF4-FFF2-40B4-BE49-F238E27FC236}">
                <a16:creationId xmlns:a16="http://schemas.microsoft.com/office/drawing/2014/main" id="{50564FFA-52AA-8B1C-2812-D79E19793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9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5EC58-78D1-4110-9F80-E23BC82B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CUSTOMIZAR O TEMA DE BOAS VINDAS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751132-D500-43A3-9CC0-4F98014A3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/>
              <a:t>Veja aplicação do código na figura a seguir:</a:t>
            </a:r>
          </a:p>
        </p:txBody>
      </p:sp>
    </p:spTree>
    <p:extLst>
      <p:ext uri="{BB962C8B-B14F-4D97-AF65-F5344CB8AC3E}">
        <p14:creationId xmlns:p14="http://schemas.microsoft.com/office/powerpoint/2010/main" val="18644916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&#10;&#10;Descrição gerada automaticamente">
            <a:extLst>
              <a:ext uri="{FF2B5EF4-FFF2-40B4-BE49-F238E27FC236}">
                <a16:creationId xmlns:a16="http://schemas.microsoft.com/office/drawing/2014/main" id="{FCB6DFC1-5198-1A60-2C60-F7F93FA43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786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67E6C7-A5FB-45D2-A3B2-7908CF636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USAR MODIFIER PARA AJUSTAR O TAMANHO DOS BOTÕES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7063BB-583B-47A9-AED1-C776F915C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/>
              <a:t>Veja aplicação do código na figura a seguir:</a:t>
            </a:r>
          </a:p>
        </p:txBody>
      </p:sp>
    </p:spTree>
    <p:extLst>
      <p:ext uri="{BB962C8B-B14F-4D97-AF65-F5344CB8AC3E}">
        <p14:creationId xmlns:p14="http://schemas.microsoft.com/office/powerpoint/2010/main" val="2841099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3BD00-586C-4B92-985E-099B5ED2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JetPack</a:t>
            </a:r>
            <a:r>
              <a:rPr lang="pt-BR"/>
              <a:t> </a:t>
            </a:r>
            <a:r>
              <a:rPr lang="pt-BR" err="1"/>
              <a:t>Compose</a:t>
            </a:r>
            <a:r>
              <a:rPr lang="pt-BR"/>
              <a:t> -  Introdução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55C469E-D634-48C4-238F-51AFF2C6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695" y="2562297"/>
            <a:ext cx="6680141" cy="357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33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593602FA-5934-9C4F-20F0-0C5642FDD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48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1743AB-FDDF-640C-E463-2676EFCE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Programação Completa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FF78C0B-843F-8977-9B98-6C327E5B0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>
                <a:hlinkClick r:id="rId2" action="ppaction://hlinkfile"/>
              </a:rPr>
              <a:t>Veja a programação completa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05818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565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675AC12-FED0-2AB4-D4CF-750069C54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737" y="1314954"/>
            <a:ext cx="8445405" cy="474822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BF0D620-2FD9-E9CF-86A2-BD25FF7BFEDD}"/>
              </a:ext>
            </a:extLst>
          </p:cNvPr>
          <p:cNvSpPr txBox="1"/>
          <p:nvPr/>
        </p:nvSpPr>
        <p:spPr>
          <a:xfrm>
            <a:off x="3108960" y="717452"/>
            <a:ext cx="6879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/>
              <a:t>Criar um novo projeto-</a:t>
            </a:r>
            <a:r>
              <a:rPr lang="pt-BR" err="1"/>
              <a:t>JetPack</a:t>
            </a:r>
            <a:r>
              <a:rPr lang="pt-BR"/>
              <a:t> </a:t>
            </a:r>
            <a:r>
              <a:rPr lang="pt-BR" err="1"/>
              <a:t>Compose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494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8367464-D1B5-360F-FABF-884BB1F94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41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E966421-B6CD-EBEE-C523-4F9456F97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72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jogo&#10;&#10;Descrição gerada automaticamente">
            <a:extLst>
              <a:ext uri="{FF2B5EF4-FFF2-40B4-BE49-F238E27FC236}">
                <a16:creationId xmlns:a16="http://schemas.microsoft.com/office/drawing/2014/main" id="{70F95BD5-D666-BD44-89BE-2D893195F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275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&#10;&#10;Descrição gerada automaticamente">
            <a:extLst>
              <a:ext uri="{FF2B5EF4-FFF2-40B4-BE49-F238E27FC236}">
                <a16:creationId xmlns:a16="http://schemas.microsoft.com/office/drawing/2014/main" id="{A1F10A02-81FA-DB6E-DF43-10963CAF7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42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FD76A2155F3246B886EC6370A02385" ma:contentTypeVersion="3" ma:contentTypeDescription="Create a new document." ma:contentTypeScope="" ma:versionID="807b088c26a0f9d08a094a98369070c3">
  <xsd:schema xmlns:xsd="http://www.w3.org/2001/XMLSchema" xmlns:xs="http://www.w3.org/2001/XMLSchema" xmlns:p="http://schemas.microsoft.com/office/2006/metadata/properties" xmlns:ns2="70bf03d2-b474-4d0e-8565-8e542d7c5d73" targetNamespace="http://schemas.microsoft.com/office/2006/metadata/properties" ma:root="true" ma:fieldsID="40d7103e73ef966191f6eeab12b875e2" ns2:_="">
    <xsd:import namespace="70bf03d2-b474-4d0e-8565-8e542d7c5d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bf03d2-b474-4d0e-8565-8e542d7c5d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029436-515B-4C19-B705-C98C1F169A65}">
  <ds:schemaRefs>
    <ds:schemaRef ds:uri="4792a495-fb95-4f0b-8901-82a62524481e"/>
    <ds:schemaRef ds:uri="6ade2dcc-c473-40cd-ac36-9b190514cac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5A743D8-567B-4740-9970-7F8C46FD9D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161CE3-C358-473B-A960-95B2DD2B61A2}"/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Application>Microsoft Office PowerPoint</Application>
  <PresentationFormat>Widescreen</PresentationFormat>
  <Slides>42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3" baseType="lpstr">
      <vt:lpstr>Orgânico</vt:lpstr>
      <vt:lpstr>Linguagem  Kotlin Desenvolvimento Android</vt:lpstr>
      <vt:lpstr>JetPack Compose -  Introdução</vt:lpstr>
      <vt:lpstr>JetPack Compose -  Introdução</vt:lpstr>
      <vt:lpstr>JetPack Compose -  Introdução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Modificar MSG de Boas vindas</vt:lpstr>
      <vt:lpstr>Apresentação do PowerPoint</vt:lpstr>
      <vt:lpstr>Apresentação do PowerPoint</vt:lpstr>
      <vt:lpstr>Criar função App( ) para encapsular a interface</vt:lpstr>
      <vt:lpstr>Apresentação do PowerPoint</vt:lpstr>
      <vt:lpstr>Apresentação do PowerPoint</vt:lpstr>
      <vt:lpstr>Criar um Preview para App</vt:lpstr>
      <vt:lpstr>Apresentação do PowerPoint</vt:lpstr>
      <vt:lpstr>Apresentação do PowerPoint</vt:lpstr>
      <vt:lpstr>Criar um função ActionButton( ) para instanciar um botão</vt:lpstr>
      <vt:lpstr>Apresentação do PowerPoint</vt:lpstr>
      <vt:lpstr>Criar um Preview para ActionButton( )</vt:lpstr>
      <vt:lpstr>ADICIONAR CORES CUSTOMIZADAS  E ALINHAMENTO DOS BOTÕES</vt:lpstr>
      <vt:lpstr>Apresentação do PowerPoint</vt:lpstr>
      <vt:lpstr>Apresentação do PowerPoint</vt:lpstr>
      <vt:lpstr>CRIAR BUTTONCOLORS CUSTOMIZADOS</vt:lpstr>
      <vt:lpstr>Apresentação do PowerPoint</vt:lpstr>
      <vt:lpstr>ADICIONAR ACTIONBUTTON( ) PARA DEBUG</vt:lpstr>
      <vt:lpstr>ADICIONAR FUNCIONALIDADES AO BOTÃO DEBUG </vt:lpstr>
      <vt:lpstr>Apresentação do PowerPoint</vt:lpstr>
      <vt:lpstr>Apresentação do PowerPoint</vt:lpstr>
      <vt:lpstr>Apresentação do PowerPoint</vt:lpstr>
      <vt:lpstr>ADICIONAR MAIS TRÊS ACTIONBUTTON, INFO, WARNING E ERROR</vt:lpstr>
      <vt:lpstr>Apresentação do PowerPoint</vt:lpstr>
      <vt:lpstr>ADICIONAR UM BLOCO TRY-CATCH NO BOTÃO ERROR</vt:lpstr>
      <vt:lpstr>Apresentação do PowerPoint</vt:lpstr>
      <vt:lpstr>CUSTOMIZAR O TEMA DE BOAS VINDAS</vt:lpstr>
      <vt:lpstr>Apresentação do PowerPoint</vt:lpstr>
      <vt:lpstr>USAR MODIFIER PARA AJUSTAR O TAMANHO DOS BOTÕES</vt:lpstr>
      <vt:lpstr>Apresentação do PowerPoint</vt:lpstr>
      <vt:lpstr>Programação Completa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Linguagem  Kotlin Desenvolvimento Android</dc:title>
  <dc:creator>CARLOS ALBERTO PEREIRA DA SILVA</dc:creator>
  <cp:revision>2</cp:revision>
  <dcterms:created xsi:type="dcterms:W3CDTF">2022-01-20T18:24:18Z</dcterms:created>
  <dcterms:modified xsi:type="dcterms:W3CDTF">2023-08-16T16:34:57Z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0x010100A2FD76A2155F3246B886EC6370A02385</vt:lpwstr>
  </property>
</Properties>
</file>